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59" r:id="rId6"/>
    <p:sldId id="263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66"/>
    <p:restoredTop sz="94436"/>
  </p:normalViewPr>
  <p:slideViewPr>
    <p:cSldViewPr snapToGrid="0" snapToObjects="1">
      <p:cViewPr varScale="1">
        <p:scale>
          <a:sx n="104" d="100"/>
          <a:sy n="104" d="100"/>
        </p:scale>
        <p:origin x="6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DFD06-25C4-914D-9DB2-DCC6033792F4}" type="datetimeFigureOut">
              <a:rPr lang="en-US" smtClean="0"/>
              <a:t>4/19/17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CD747-BA34-E545-A46D-1BCF8E673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50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19" r="246" b="13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1" name="Picture 10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3" name="Picture 1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014139"/>
            <a:ext cx="9448800" cy="1825096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100" dirty="0"/>
              <a:t>using </a:t>
            </a:r>
            <a:r>
              <a:rPr lang="en-US" sz="5100" dirty="0" smtClean="0"/>
              <a:t>iOS </a:t>
            </a:r>
            <a:r>
              <a:rPr lang="en-US" sz="5100" dirty="0"/>
              <a:t>app to do self-defined lapse shooting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42935"/>
            <a:ext cx="9448800" cy="6858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1900" dirty="0"/>
              <a:t>Jing Si</a:t>
            </a:r>
          </a:p>
          <a:p>
            <a:pPr>
              <a:lnSpc>
                <a:spcPct val="80000"/>
              </a:lnSpc>
            </a:pPr>
            <a:r>
              <a:rPr lang="en-US" sz="1900" dirty="0" err="1"/>
              <a:t>jingsi@gwu.edu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025801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" r="2" b="2"/>
          <a:stretch/>
        </p:blipFill>
        <p:spPr>
          <a:xfrm>
            <a:off x="6985000" y="2501159"/>
            <a:ext cx="4521200" cy="34109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5362" y="764373"/>
            <a:ext cx="9380839" cy="1293028"/>
          </a:xfrm>
        </p:spPr>
        <p:txBody>
          <a:bodyPr>
            <a:normAutofit/>
          </a:bodyPr>
          <a:lstStyle/>
          <a:p>
            <a:r>
              <a:rPr lang="en-US" dirty="0"/>
              <a:t>Part 1 </a:t>
            </a:r>
            <a:r>
              <a:rPr lang="en-US" dirty="0" smtClean="0"/>
              <a:t>camera &amp; raspberry </a:t>
            </a:r>
            <a:r>
              <a:rPr lang="en-US" dirty="0" smtClean="0"/>
              <a:t>set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94560"/>
            <a:ext cx="5816600" cy="4024125"/>
          </a:xfrm>
        </p:spPr>
        <p:txBody>
          <a:bodyPr>
            <a:normAutofit/>
          </a:bodyPr>
          <a:lstStyle/>
          <a:p>
            <a:r>
              <a:rPr lang="en-US" dirty="0" smtClean="0"/>
              <a:t>Assembly </a:t>
            </a:r>
            <a:r>
              <a:rPr lang="en-US" dirty="0" smtClean="0"/>
              <a:t>the basic parts</a:t>
            </a:r>
            <a:endParaRPr lang="en-US" dirty="0"/>
          </a:p>
          <a:p>
            <a:r>
              <a:rPr lang="en-US" dirty="0"/>
              <a:t>Using an USB cable to connect the camera and the raspberry 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067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562" y="746125"/>
            <a:ext cx="3078314" cy="54725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760" y="764373"/>
            <a:ext cx="6832600" cy="1293028"/>
          </a:xfrm>
        </p:spPr>
        <p:txBody>
          <a:bodyPr>
            <a:normAutofit/>
          </a:bodyPr>
          <a:lstStyle/>
          <a:p>
            <a:r>
              <a:rPr lang="en-US" dirty="0"/>
              <a:t>part 2 develop an </a:t>
            </a:r>
            <a:r>
              <a:rPr lang="en-US" dirty="0" smtClean="0"/>
              <a:t>iOS </a:t>
            </a:r>
            <a:r>
              <a:rPr lang="en-US" dirty="0"/>
              <a:t>app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19760" y="2194560"/>
            <a:ext cx="6832600" cy="4024125"/>
          </a:xfrm>
        </p:spPr>
        <p:txBody>
          <a:bodyPr>
            <a:normAutofit/>
          </a:bodyPr>
          <a:lstStyle/>
          <a:p>
            <a:r>
              <a:rPr lang="en-US" dirty="0" smtClean="0"/>
              <a:t>this app is used to control the shooting process</a:t>
            </a:r>
          </a:p>
          <a:p>
            <a:r>
              <a:rPr lang="en-US" dirty="0" smtClean="0"/>
              <a:t>The interval is the sleep time between two pictures</a:t>
            </a:r>
          </a:p>
          <a:p>
            <a:r>
              <a:rPr lang="en-US" dirty="0" smtClean="0"/>
              <a:t>The 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wheel is to set the entire time of the process, and the longest time would be 12hs and 59mins</a:t>
            </a:r>
          </a:p>
          <a:p>
            <a:r>
              <a:rPr lang="en-US" dirty="0" smtClean="0"/>
              <a:t>When the trigger is ON, the process will began</a:t>
            </a:r>
            <a:r>
              <a:rPr lang="en-US" dirty="0" smtClean="0"/>
              <a:t>, at this time, user can change the variables as they want, and will not break the process.</a:t>
            </a:r>
          </a:p>
          <a:p>
            <a:r>
              <a:rPr lang="en-US" dirty="0" smtClean="0"/>
              <a:t>The app intend to change more variables, however, they haven’t been added.</a:t>
            </a:r>
          </a:p>
        </p:txBody>
      </p:sp>
    </p:spTree>
    <p:extLst>
      <p:ext uri="{BB962C8B-B14F-4D97-AF65-F5344CB8AC3E}">
        <p14:creationId xmlns:p14="http://schemas.microsoft.com/office/powerpoint/2010/main" val="2115168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699" y="1783695"/>
            <a:ext cx="6533501" cy="3397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 smtClean="0"/>
              <a:t>Real-time database</a:t>
            </a:r>
            <a:endParaRPr lang="en-US" sz="3200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85800" y="2364573"/>
            <a:ext cx="3977639" cy="3854112"/>
          </a:xfrm>
        </p:spPr>
        <p:txBody>
          <a:bodyPr>
            <a:normAutofit/>
          </a:bodyPr>
          <a:lstStyle/>
          <a:p>
            <a:r>
              <a:rPr lang="en-US" sz="1800" dirty="0" smtClean="0"/>
              <a:t>Using Google's real time database Firebase</a:t>
            </a:r>
          </a:p>
          <a:p>
            <a:r>
              <a:rPr lang="en-US" sz="1800" dirty="0" smtClean="0"/>
              <a:t>User can change parameters at any time during the shooting process </a:t>
            </a:r>
          </a:p>
          <a:p>
            <a:r>
              <a:rPr lang="en-US" sz="1800" dirty="0" smtClean="0"/>
              <a:t>without breaking the process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9828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493" y="746126"/>
            <a:ext cx="5513912" cy="54725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Part 3 raspberry as 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364573"/>
            <a:ext cx="3977639" cy="3854112"/>
          </a:xfrm>
        </p:spPr>
        <p:txBody>
          <a:bodyPr>
            <a:normAutofit/>
          </a:bodyPr>
          <a:lstStyle/>
          <a:p>
            <a:r>
              <a:rPr lang="en-US" sz="1600" dirty="0"/>
              <a:t>Using gphoto2 to control the trigger and manage the photos</a:t>
            </a:r>
          </a:p>
          <a:p>
            <a:r>
              <a:rPr lang="en-US" sz="1600" dirty="0"/>
              <a:t>Like, trigger capture, download photos from camera to local directory</a:t>
            </a:r>
          </a:p>
          <a:p>
            <a:r>
              <a:rPr lang="en-US" sz="1600" dirty="0"/>
              <a:t>Create new folder and rename the photo by users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94267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onfiguration of Firebase: so that the raspberry pi could access the DATA in Firebase</a:t>
            </a:r>
          </a:p>
          <a:p>
            <a:r>
              <a:rPr lang="en-US" dirty="0" smtClean="0"/>
              <a:t>Obtain from DATA of Firebase</a:t>
            </a:r>
          </a:p>
          <a:p>
            <a:r>
              <a:rPr lang="en-US" dirty="0" smtClean="0"/>
              <a:t>If the variable ”trigger” says ON, start the shooting process, or if “OFF” end this process</a:t>
            </a:r>
          </a:p>
          <a:p>
            <a:r>
              <a:rPr lang="en-US" dirty="0" smtClean="0"/>
              <a:t>Download pictures from camera to local computer a</a:t>
            </a:r>
          </a:p>
        </p:txBody>
      </p:sp>
    </p:spTree>
    <p:extLst>
      <p:ext uri="{BB962C8B-B14F-4D97-AF65-F5344CB8AC3E}">
        <p14:creationId xmlns:p14="http://schemas.microsoft.com/office/powerpoint/2010/main" val="404501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9" r="1502" b="1"/>
          <a:stretch/>
        </p:blipFill>
        <p:spPr>
          <a:xfrm>
            <a:off x="4972699" y="746126"/>
            <a:ext cx="6533501" cy="54725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364573"/>
            <a:ext cx="3977639" cy="3854112"/>
          </a:xfrm>
        </p:spPr>
        <p:txBody>
          <a:bodyPr>
            <a:normAutofit/>
          </a:bodyPr>
          <a:lstStyle/>
          <a:p>
            <a:r>
              <a:rPr lang="en-US" sz="1600"/>
              <a:t>User could create a new folder or use the default one</a:t>
            </a:r>
          </a:p>
          <a:p>
            <a:r>
              <a:rPr lang="en-US" sz="1600"/>
              <a:t>Download pictures from camera to local computer, and user also rename these pictures.</a:t>
            </a:r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487538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advantage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333" y="2194560"/>
            <a:ext cx="5816600" cy="4024125"/>
          </a:xfrm>
        </p:spPr>
        <p:txBody>
          <a:bodyPr>
            <a:normAutofit/>
          </a:bodyPr>
          <a:lstStyle/>
          <a:p>
            <a:r>
              <a:rPr lang="en-US" dirty="0"/>
              <a:t>All the data is real time, so if the user want to change some variables during the process, he do not need to end the process.</a:t>
            </a:r>
          </a:p>
          <a:p>
            <a:r>
              <a:rPr lang="en-US" dirty="0"/>
              <a:t>For example, if the lights become dark, user could </a:t>
            </a:r>
            <a:r>
              <a:rPr lang="en-US" altLang="zh-CN" dirty="0"/>
              <a:t>extend the exposure time during the shooting period.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319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912021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94</TotalTime>
  <Words>313</Words>
  <Application>Microsoft Macintosh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Century Gothic</vt:lpstr>
      <vt:lpstr>宋体</vt:lpstr>
      <vt:lpstr>Arial</vt:lpstr>
      <vt:lpstr>Vapor Trail</vt:lpstr>
      <vt:lpstr>using iOS app to do self-defined lapse shooting</vt:lpstr>
      <vt:lpstr>Part 1 camera &amp; raspberry set up</vt:lpstr>
      <vt:lpstr>part 2 develop an iOS app</vt:lpstr>
      <vt:lpstr>Real-time database</vt:lpstr>
      <vt:lpstr>Part 3 raspberry as controller</vt:lpstr>
      <vt:lpstr>steps</vt:lpstr>
      <vt:lpstr>Steps</vt:lpstr>
      <vt:lpstr>advantage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ios app to do self-defined lapse shooting</dc:title>
  <dc:creator>Jing Si</dc:creator>
  <cp:lastModifiedBy>Jing Si</cp:lastModifiedBy>
  <cp:revision>11</cp:revision>
  <dcterms:created xsi:type="dcterms:W3CDTF">2017-04-19T21:25:26Z</dcterms:created>
  <dcterms:modified xsi:type="dcterms:W3CDTF">2017-04-19T23:24:14Z</dcterms:modified>
</cp:coreProperties>
</file>

<file path=docProps/thumbnail.jpeg>
</file>